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9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2.png"/><Relationship Id="rId18" Type="http://schemas.openxmlformats.org/officeDocument/2006/relationships/image" Target="../media/image122.png"/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12" Type="http://schemas.openxmlformats.org/officeDocument/2006/relationships/image" Target="../media/image117.png"/><Relationship Id="rId17" Type="http://schemas.openxmlformats.org/officeDocument/2006/relationships/image" Target="../media/image121.png"/><Relationship Id="rId2" Type="http://schemas.openxmlformats.org/officeDocument/2006/relationships/image" Target="../media/image75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19.png"/><Relationship Id="rId10" Type="http://schemas.openxmlformats.org/officeDocument/2006/relationships/image" Target="../media/image116.png"/><Relationship Id="rId4" Type="http://schemas.openxmlformats.org/officeDocument/2006/relationships/image" Target="../media/image4.png"/><Relationship Id="rId9" Type="http://schemas.openxmlformats.org/officeDocument/2006/relationships/image" Target="../media/image115.png"/><Relationship Id="rId1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2.png"/><Relationship Id="rId18" Type="http://schemas.openxmlformats.org/officeDocument/2006/relationships/image" Target="../media/image129.png"/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12" Type="http://schemas.openxmlformats.org/officeDocument/2006/relationships/image" Target="../media/image124.png"/><Relationship Id="rId17" Type="http://schemas.openxmlformats.org/officeDocument/2006/relationships/image" Target="../media/image128.png"/><Relationship Id="rId2" Type="http://schemas.openxmlformats.org/officeDocument/2006/relationships/image" Target="../media/image75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26.png"/><Relationship Id="rId10" Type="http://schemas.openxmlformats.org/officeDocument/2006/relationships/image" Target="../media/image116.png"/><Relationship Id="rId4" Type="http://schemas.openxmlformats.org/officeDocument/2006/relationships/image" Target="../media/image4.pn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4.png"/><Relationship Id="rId7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75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41.png"/><Relationship Id="rId10" Type="http://schemas.openxmlformats.org/officeDocument/2006/relationships/image" Target="../media/image137.png"/><Relationship Id="rId4" Type="http://schemas.openxmlformats.org/officeDocument/2006/relationships/image" Target="../media/image4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7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75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49.png"/><Relationship Id="rId10" Type="http://schemas.openxmlformats.org/officeDocument/2006/relationships/image" Target="../media/image145.png"/><Relationship Id="rId4" Type="http://schemas.openxmlformats.org/officeDocument/2006/relationships/image" Target="../media/image4.png"/><Relationship Id="rId9" Type="http://schemas.openxmlformats.org/officeDocument/2006/relationships/image" Target="../media/image144.png"/><Relationship Id="rId14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54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75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56.png"/><Relationship Id="rId10" Type="http://schemas.openxmlformats.org/officeDocument/2006/relationships/image" Target="../media/image145.png"/><Relationship Id="rId4" Type="http://schemas.openxmlformats.org/officeDocument/2006/relationships/image" Target="../media/image4.png"/><Relationship Id="rId9" Type="http://schemas.openxmlformats.org/officeDocument/2006/relationships/image" Target="../media/image152.png"/><Relationship Id="rId14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62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6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0" Type="http://schemas.openxmlformats.org/officeDocument/2006/relationships/image" Target="../media/image160.png"/><Relationship Id="rId4" Type="http://schemas.openxmlformats.org/officeDocument/2006/relationships/image" Target="../media/image4.png"/><Relationship Id="rId9" Type="http://schemas.openxmlformats.org/officeDocument/2006/relationships/image" Target="../media/image159.png"/><Relationship Id="rId1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66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7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68.png"/><Relationship Id="rId10" Type="http://schemas.openxmlformats.org/officeDocument/2006/relationships/image" Target="../media/image160.png"/><Relationship Id="rId4" Type="http://schemas.openxmlformats.org/officeDocument/2006/relationships/image" Target="../media/image4.png"/><Relationship Id="rId9" Type="http://schemas.openxmlformats.org/officeDocument/2006/relationships/image" Target="../media/image164.png"/><Relationship Id="rId14" Type="http://schemas.openxmlformats.org/officeDocument/2006/relationships/image" Target="../media/image1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5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75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77.png"/><Relationship Id="rId10" Type="http://schemas.openxmlformats.org/officeDocument/2006/relationships/image" Target="../media/image173.png"/><Relationship Id="rId4" Type="http://schemas.openxmlformats.org/officeDocument/2006/relationships/image" Target="../media/image4.png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83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0" Type="http://schemas.openxmlformats.org/officeDocument/2006/relationships/image" Target="../media/image181.png"/><Relationship Id="rId4" Type="http://schemas.openxmlformats.org/officeDocument/2006/relationships/image" Target="../media/image4.png"/><Relationship Id="rId9" Type="http://schemas.openxmlformats.org/officeDocument/2006/relationships/image" Target="../media/image180.png"/><Relationship Id="rId14" Type="http://schemas.openxmlformats.org/officeDocument/2006/relationships/image" Target="../media/image1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88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8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0" Type="http://schemas.openxmlformats.org/officeDocument/2006/relationships/image" Target="../media/image186.png"/><Relationship Id="rId4" Type="http://schemas.openxmlformats.org/officeDocument/2006/relationships/image" Target="../media/image4.png"/><Relationship Id="rId9" Type="http://schemas.openxmlformats.org/officeDocument/2006/relationships/image" Target="../media/image185.png"/><Relationship Id="rId14" Type="http://schemas.openxmlformats.org/officeDocument/2006/relationships/image" Target="../media/image1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92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75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94.png"/><Relationship Id="rId10" Type="http://schemas.openxmlformats.org/officeDocument/2006/relationships/image" Target="../media/image186.png"/><Relationship Id="rId4" Type="http://schemas.openxmlformats.org/officeDocument/2006/relationships/image" Target="../media/image4.png"/><Relationship Id="rId9" Type="http://schemas.openxmlformats.org/officeDocument/2006/relationships/image" Target="../media/image190.png"/><Relationship Id="rId14" Type="http://schemas.openxmlformats.org/officeDocument/2006/relationships/image" Target="../media/image1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99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75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201.png"/><Relationship Id="rId10" Type="http://schemas.openxmlformats.org/officeDocument/2006/relationships/image" Target="../media/image186.png"/><Relationship Id="rId4" Type="http://schemas.openxmlformats.org/officeDocument/2006/relationships/image" Target="../media/image4.png"/><Relationship Id="rId9" Type="http://schemas.openxmlformats.org/officeDocument/2006/relationships/image" Target="../media/image197.png"/><Relationship Id="rId1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image" Target="../media/image75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208.png"/><Relationship Id="rId10" Type="http://schemas.openxmlformats.org/officeDocument/2006/relationships/image" Target="../media/image186.png"/><Relationship Id="rId19" Type="http://schemas.openxmlformats.org/officeDocument/2006/relationships/image" Target="../media/image212.png"/><Relationship Id="rId4" Type="http://schemas.openxmlformats.org/officeDocument/2006/relationships/image" Target="../media/image4.png"/><Relationship Id="rId9" Type="http://schemas.openxmlformats.org/officeDocument/2006/relationships/image" Target="../media/image204.png"/><Relationship Id="rId14" Type="http://schemas.openxmlformats.org/officeDocument/2006/relationships/image" Target="../media/image2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16.png"/><Relationship Id="rId21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3.png"/><Relationship Id="rId16" Type="http://schemas.openxmlformats.org/officeDocument/2006/relationships/image" Target="../media/image4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1.png"/><Relationship Id="rId5" Type="http://schemas.openxmlformats.org/officeDocument/2006/relationships/image" Target="../media/image18.png"/><Relationship Id="rId15" Type="http://schemas.openxmlformats.org/officeDocument/2006/relationships/image" Target="../media/image45.png"/><Relationship Id="rId23" Type="http://schemas.openxmlformats.org/officeDocument/2006/relationships/image" Target="../media/image52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3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image" Target="../media/image53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4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53.png"/><Relationship Id="rId7" Type="http://schemas.openxmlformats.org/officeDocument/2006/relationships/image" Target="../media/image6.png"/><Relationship Id="rId12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8.png"/><Relationship Id="rId5" Type="http://schemas.openxmlformats.org/officeDocument/2006/relationships/image" Target="../media/image4.png"/><Relationship Id="rId10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68.png"/><Relationship Id="rId1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4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94.png"/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75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96.png"/><Relationship Id="rId10" Type="http://schemas.openxmlformats.org/officeDocument/2006/relationships/image" Target="../media/image92.png"/><Relationship Id="rId4" Type="http://schemas.openxmlformats.org/officeDocument/2006/relationships/image" Target="../media/image4.png"/><Relationship Id="rId9" Type="http://schemas.openxmlformats.org/officeDocument/2006/relationships/image" Target="../media/image91.png"/><Relationship Id="rId1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75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04.png"/><Relationship Id="rId10" Type="http://schemas.openxmlformats.org/officeDocument/2006/relationships/image" Target="../media/image100.png"/><Relationship Id="rId4" Type="http://schemas.openxmlformats.org/officeDocument/2006/relationships/image" Target="../media/image4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02.png"/><Relationship Id="rId18" Type="http://schemas.openxmlformats.org/officeDocument/2006/relationships/image" Target="../media/image114.png"/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12" Type="http://schemas.openxmlformats.org/officeDocument/2006/relationships/image" Target="../media/image109.png"/><Relationship Id="rId17" Type="http://schemas.openxmlformats.org/officeDocument/2006/relationships/image" Target="../media/image113.png"/><Relationship Id="rId2" Type="http://schemas.openxmlformats.org/officeDocument/2006/relationships/image" Target="../media/image75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5.png"/><Relationship Id="rId15" Type="http://schemas.openxmlformats.org/officeDocument/2006/relationships/image" Target="../media/image111.png"/><Relationship Id="rId10" Type="http://schemas.openxmlformats.org/officeDocument/2006/relationships/image" Target="../media/image100.png"/><Relationship Id="rId4" Type="http://schemas.openxmlformats.org/officeDocument/2006/relationships/image" Target="../media/image4.png"/><Relationship Id="rId9" Type="http://schemas.openxmlformats.org/officeDocument/2006/relationships/image" Target="../media/image108.png"/><Relationship Id="rId1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671" y="362812"/>
            <a:ext cx="17596372" cy="9560091"/>
            <a:chOff x="344671" y="362812"/>
            <a:chExt cx="17596372" cy="9560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671" y="362812"/>
              <a:ext cx="17596372" cy="9560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28620" y="8890240"/>
            <a:ext cx="668027" cy="668027"/>
            <a:chOff x="16928620" y="8890240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8620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28620" y="671192"/>
            <a:ext cx="668027" cy="668027"/>
            <a:chOff x="16928620" y="671192"/>
            <a:chExt cx="668027" cy="6680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28620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67" y="928108"/>
            <a:ext cx="1116478" cy="325625"/>
            <a:chOff x="993467" y="928108"/>
            <a:chExt cx="1116478" cy="3256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93467" y="928108"/>
              <a:ext cx="91574" cy="325625"/>
              <a:chOff x="993467" y="928108"/>
              <a:chExt cx="91574" cy="32562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3467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36965" y="928108"/>
              <a:ext cx="91574" cy="325625"/>
              <a:chOff x="1136965" y="928108"/>
              <a:chExt cx="91574" cy="32562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6965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0463" y="928108"/>
              <a:ext cx="91574" cy="325625"/>
              <a:chOff x="1280463" y="928108"/>
              <a:chExt cx="91574" cy="3256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0463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3961" y="928108"/>
              <a:ext cx="91574" cy="325625"/>
              <a:chOff x="1423961" y="928108"/>
              <a:chExt cx="91574" cy="32562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3961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67459" y="928108"/>
              <a:ext cx="91574" cy="325625"/>
              <a:chOff x="1567459" y="928108"/>
              <a:chExt cx="91574" cy="3256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7459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1376" y="928108"/>
              <a:ext cx="91574" cy="325625"/>
              <a:chOff x="1731376" y="928108"/>
              <a:chExt cx="91574" cy="32562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1376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874874" y="928108"/>
              <a:ext cx="91574" cy="325625"/>
              <a:chOff x="1874874" y="928108"/>
              <a:chExt cx="91574" cy="32562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74874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018372" y="928108"/>
              <a:ext cx="91574" cy="325625"/>
              <a:chOff x="2018372" y="928108"/>
              <a:chExt cx="91574" cy="32562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18372" y="928108"/>
                <a:ext cx="91574" cy="32562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5820281" y="1868612"/>
            <a:ext cx="6657345" cy="3816261"/>
            <a:chOff x="5820281" y="1868612"/>
            <a:chExt cx="6657345" cy="381626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145813" y="2665215"/>
              <a:ext cx="3432838" cy="2223055"/>
              <a:chOff x="6145813" y="2665215"/>
              <a:chExt cx="3432838" cy="22230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160000">
                <a:off x="6145813" y="2665215"/>
                <a:ext cx="3432838" cy="222305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316685" y="3442237"/>
              <a:ext cx="3008538" cy="1558397"/>
              <a:chOff x="9316685" y="3442237"/>
              <a:chExt cx="3008538" cy="155839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840000">
                <a:off x="9316685" y="3442237"/>
                <a:ext cx="3008538" cy="1558397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69476" y="5415781"/>
            <a:ext cx="7418986" cy="181417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89988" y="8674813"/>
            <a:ext cx="3345317" cy="424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977" y="9080716"/>
            <a:ext cx="668027" cy="668027"/>
            <a:chOff x="468977" y="9080716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977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270467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668" y="835001"/>
            <a:ext cx="653158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4710" y="1758588"/>
            <a:ext cx="5042437" cy="524683"/>
            <a:chOff x="1514710" y="1758588"/>
            <a:chExt cx="5042437" cy="5246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4772" y="1791868"/>
              <a:ext cx="3894777" cy="47110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14710" y="1758588"/>
              <a:ext cx="600918" cy="524683"/>
              <a:chOff x="1514710" y="1758588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4710" y="1758588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513737" y="6118467"/>
            <a:ext cx="4689347" cy="487948"/>
            <a:chOff x="9513737" y="6118467"/>
            <a:chExt cx="4689347" cy="4879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08935" y="6149411"/>
              <a:ext cx="3514171" cy="43126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513737" y="6118467"/>
              <a:ext cx="558846" cy="487948"/>
              <a:chOff x="9513737" y="6118467"/>
              <a:chExt cx="558846" cy="4879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13737" y="6118467"/>
                <a:ext cx="558846" cy="4879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14710" y="6192199"/>
            <a:ext cx="5042446" cy="524683"/>
            <a:chOff x="1514710" y="6192199"/>
            <a:chExt cx="5042446" cy="524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4782" y="6225477"/>
              <a:ext cx="3127767" cy="4615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514710" y="6192199"/>
              <a:ext cx="600918" cy="524683"/>
              <a:chOff x="1514710" y="6192199"/>
              <a:chExt cx="600918" cy="52468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4710" y="6192199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74446" y="2506912"/>
            <a:ext cx="15967351" cy="1511521"/>
            <a:chOff x="1674446" y="2506912"/>
            <a:chExt cx="15967351" cy="15115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4446" y="2506912"/>
              <a:ext cx="15967351" cy="15115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74446" y="4261454"/>
            <a:ext cx="15967351" cy="1596735"/>
            <a:chOff x="1674446" y="4261454"/>
            <a:chExt cx="15967351" cy="15967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4446" y="4261454"/>
              <a:ext cx="15967351" cy="15967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3143" y="6938295"/>
            <a:ext cx="7230467" cy="2476435"/>
            <a:chOff x="1533143" y="6938295"/>
            <a:chExt cx="7230467" cy="24764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3143" y="6938295"/>
              <a:ext cx="7230467" cy="24764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09677" y="6884877"/>
            <a:ext cx="7267081" cy="2529852"/>
            <a:chOff x="9909677" y="6884877"/>
            <a:chExt cx="7267081" cy="252985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09677" y="6884877"/>
              <a:ext cx="7267081" cy="25298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977" y="9080716"/>
            <a:ext cx="668027" cy="668027"/>
            <a:chOff x="468977" y="9080716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977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270467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668" y="835001"/>
            <a:ext cx="623244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74446" y="1515122"/>
            <a:ext cx="5042437" cy="524683"/>
            <a:chOff x="1674446" y="1515122"/>
            <a:chExt cx="5042437" cy="5246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4509" y="1548401"/>
              <a:ext cx="3894777" cy="47110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674446" y="1515122"/>
              <a:ext cx="600918" cy="524683"/>
              <a:chOff x="1674446" y="1515122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74446" y="1515122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987479" y="6192199"/>
            <a:ext cx="4689347" cy="487948"/>
            <a:chOff x="9987479" y="6192199"/>
            <a:chExt cx="4689347" cy="4879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79743" y="6220210"/>
              <a:ext cx="3258082" cy="46157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987479" y="6192199"/>
              <a:ext cx="558846" cy="487948"/>
              <a:chOff x="9987479" y="6192199"/>
              <a:chExt cx="558846" cy="4879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987479" y="6192199"/>
                <a:ext cx="558846" cy="4879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14710" y="6192199"/>
            <a:ext cx="5042446" cy="524683"/>
            <a:chOff x="1514710" y="6192199"/>
            <a:chExt cx="5042446" cy="524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4782" y="6225477"/>
              <a:ext cx="4190482" cy="47110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514710" y="6192199"/>
              <a:ext cx="600918" cy="524683"/>
              <a:chOff x="1514710" y="6192199"/>
              <a:chExt cx="600918" cy="52468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4710" y="6192199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74446" y="2285714"/>
            <a:ext cx="15819885" cy="1880184"/>
            <a:chOff x="1674446" y="2285714"/>
            <a:chExt cx="15819885" cy="18801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4446" y="2285714"/>
              <a:ext cx="15819885" cy="18801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74446" y="4361308"/>
            <a:ext cx="15819885" cy="1774071"/>
            <a:chOff x="1674446" y="4361308"/>
            <a:chExt cx="15819885" cy="17740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4446" y="4361308"/>
              <a:ext cx="15819885" cy="17740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3143" y="6976693"/>
            <a:ext cx="6171429" cy="2525878"/>
            <a:chOff x="1533143" y="6976693"/>
            <a:chExt cx="6171429" cy="252587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3143" y="6976693"/>
              <a:ext cx="6171429" cy="25258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76880" y="6976693"/>
            <a:ext cx="7283437" cy="2493337"/>
            <a:chOff x="9876880" y="6976693"/>
            <a:chExt cx="7283437" cy="24933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76880" y="6976693"/>
              <a:ext cx="7283437" cy="24933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977" y="9080716"/>
            <a:ext cx="668027" cy="668027"/>
            <a:chOff x="468977" y="9080716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977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4640" y="610878"/>
            <a:ext cx="8460582" cy="1126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287" y="835001"/>
            <a:ext cx="561634" cy="4025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1325" y="1501047"/>
            <a:ext cx="15878992" cy="7913683"/>
            <a:chOff x="1281325" y="1501047"/>
            <a:chExt cx="15878992" cy="79136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1325" y="1501047"/>
              <a:ext cx="15878992" cy="79136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079" y="9300302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1362" y="835001"/>
            <a:ext cx="772768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588855"/>
            <a:ext cx="5042441" cy="635711"/>
            <a:chOff x="802991" y="1588855"/>
            <a:chExt cx="5042441" cy="635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4"/>
              <a:ext cx="3762537" cy="6679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880348" y="2392623"/>
            <a:ext cx="8181158" cy="3872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552638" y="2965532"/>
            <a:ext cx="8944301" cy="4025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7093" y="3336476"/>
            <a:ext cx="9780714" cy="4897324"/>
            <a:chOff x="637093" y="3336476"/>
            <a:chExt cx="9780714" cy="48973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7093" y="3336476"/>
              <a:ext cx="9780714" cy="48973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7093" y="8351371"/>
            <a:ext cx="9780714" cy="1514945"/>
            <a:chOff x="637093" y="8351371"/>
            <a:chExt cx="9780714" cy="15149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093" y="8351371"/>
              <a:ext cx="9780714" cy="1514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40559" y="1588855"/>
            <a:ext cx="6853772" cy="4476154"/>
            <a:chOff x="10640559" y="1588855"/>
            <a:chExt cx="6853772" cy="44761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0559" y="1588855"/>
              <a:ext cx="6853772" cy="4476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40559" y="6083442"/>
            <a:ext cx="6195716" cy="3782874"/>
            <a:chOff x="10640559" y="6083442"/>
            <a:chExt cx="6195716" cy="378287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40559" y="6083442"/>
              <a:ext cx="6195716" cy="37828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079" y="9300302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715" y="835001"/>
            <a:ext cx="612320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588855"/>
            <a:ext cx="5042441" cy="635714"/>
            <a:chOff x="802991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7"/>
              <a:ext cx="3402937" cy="73458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6190" y="2369257"/>
            <a:ext cx="12568187" cy="4120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09922" y="3057696"/>
            <a:ext cx="10862482" cy="4311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95662" y="7667564"/>
            <a:ext cx="6246273" cy="2300765"/>
            <a:chOff x="1495662" y="7667564"/>
            <a:chExt cx="6246273" cy="23007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5662" y="7667564"/>
              <a:ext cx="6246273" cy="23007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3079" y="3428640"/>
            <a:ext cx="8839778" cy="4040473"/>
            <a:chOff x="303079" y="3428640"/>
            <a:chExt cx="8839778" cy="40404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3079" y="3428640"/>
              <a:ext cx="8839778" cy="40404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42857" y="3442056"/>
            <a:ext cx="8759220" cy="4027057"/>
            <a:chOff x="9142857" y="3442056"/>
            <a:chExt cx="8759220" cy="40270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3442056"/>
              <a:ext cx="8759220" cy="4027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75828" y="7630698"/>
            <a:ext cx="6209407" cy="2337631"/>
            <a:chOff x="10675828" y="7630698"/>
            <a:chExt cx="6209407" cy="233763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75828" y="7630698"/>
              <a:ext cx="6209407" cy="23376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45" y="9429334"/>
            <a:ext cx="668027" cy="668027"/>
            <a:chOff x="127345" y="9429334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45" y="9429334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71374" y="9429334"/>
            <a:ext cx="668027" cy="668027"/>
            <a:chOff x="17271374" y="9429334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71374" y="9429334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1363" y="835001"/>
            <a:ext cx="771120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588855"/>
            <a:ext cx="5042441" cy="635714"/>
            <a:chOff x="802991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7"/>
              <a:ext cx="3402937" cy="73458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183478" y="2255846"/>
            <a:ext cx="7897244" cy="6552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18821" y="1588855"/>
            <a:ext cx="5042411" cy="635714"/>
            <a:chOff x="11718821" y="1588855"/>
            <a:chExt cx="5042411" cy="6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39811" y="1603087"/>
              <a:ext cx="3638642" cy="66791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1718821" y="1588855"/>
              <a:ext cx="600918" cy="524683"/>
              <a:chOff x="11718821" y="1588855"/>
              <a:chExt cx="600918" cy="52468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1882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97546" y="2374810"/>
            <a:ext cx="8093711" cy="4158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3805" y="3402556"/>
            <a:ext cx="9043264" cy="4573014"/>
            <a:chOff x="813805" y="3402556"/>
            <a:chExt cx="9043264" cy="45730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3805" y="3402556"/>
              <a:ext cx="9043264" cy="45730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57069" y="2886427"/>
            <a:ext cx="7989708" cy="4720479"/>
            <a:chOff x="9857069" y="2886427"/>
            <a:chExt cx="7989708" cy="472047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57069" y="2886427"/>
              <a:ext cx="7989708" cy="47204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93936" y="7606907"/>
            <a:ext cx="7942028" cy="2239579"/>
            <a:chOff x="9893936" y="7606907"/>
            <a:chExt cx="7942028" cy="22395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93936" y="7606907"/>
              <a:ext cx="7942028" cy="22395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079" y="9300302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249" y="835001"/>
            <a:ext cx="767587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588855"/>
            <a:ext cx="5042441" cy="635714"/>
            <a:chOff x="802991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7"/>
              <a:ext cx="3430442" cy="6679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880349" y="2392622"/>
            <a:ext cx="8016006" cy="3872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6939" y="3336477"/>
            <a:ext cx="9345938" cy="4637658"/>
            <a:chOff x="776939" y="3336477"/>
            <a:chExt cx="9345938" cy="46376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939" y="3336477"/>
              <a:ext cx="9345938" cy="46376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45300" y="1906712"/>
            <a:ext cx="4169292" cy="6171429"/>
            <a:chOff x="11945300" y="1906712"/>
            <a:chExt cx="4169292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45300" y="1906712"/>
              <a:ext cx="4169292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079" y="9300302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715" y="835001"/>
            <a:ext cx="612320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588855"/>
            <a:ext cx="5042441" cy="635714"/>
            <a:chOff x="802991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7"/>
              <a:ext cx="3430442" cy="6679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880349" y="2392622"/>
            <a:ext cx="8686844" cy="3872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771229" y="2873363"/>
            <a:ext cx="9242863" cy="4311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1358" y="3520804"/>
            <a:ext cx="9396389" cy="4950005"/>
            <a:chOff x="461358" y="3520804"/>
            <a:chExt cx="9396389" cy="49500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358" y="3520804"/>
              <a:ext cx="9396389" cy="49500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1358" y="8661118"/>
            <a:ext cx="9396389" cy="973197"/>
            <a:chOff x="461358" y="8661118"/>
            <a:chExt cx="9396389" cy="9731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1358" y="8661118"/>
              <a:ext cx="9396389" cy="9731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50004" y="1588855"/>
            <a:ext cx="7896774" cy="5765984"/>
            <a:chOff x="9950004" y="1588855"/>
            <a:chExt cx="7896774" cy="57659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50004" y="1588855"/>
              <a:ext cx="7896774" cy="57659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50004" y="7554515"/>
            <a:ext cx="7693963" cy="2213206"/>
            <a:chOff x="9950004" y="7554515"/>
            <a:chExt cx="7693963" cy="221320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50004" y="7554515"/>
              <a:ext cx="7693963" cy="22132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079" y="9300302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713191" cy="359355"/>
            <a:chOff x="877552" y="848970"/>
            <a:chExt cx="652402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652402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8052" y="832659"/>
            <a:ext cx="507527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588855"/>
            <a:ext cx="5042441" cy="635714"/>
            <a:chOff x="802991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7"/>
              <a:ext cx="3481899" cy="73458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542880" y="2245157"/>
            <a:ext cx="8675587" cy="4158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67861" y="2762764"/>
            <a:ext cx="9453854" cy="4311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1358" y="3335456"/>
            <a:ext cx="6653849" cy="6298859"/>
            <a:chOff x="461358" y="3335456"/>
            <a:chExt cx="6653849" cy="62988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358" y="3335456"/>
              <a:ext cx="6653849" cy="62988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33641" y="3335456"/>
            <a:ext cx="3432564" cy="6298859"/>
            <a:chOff x="7133641" y="3335456"/>
            <a:chExt cx="3432564" cy="62988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3641" y="3335456"/>
              <a:ext cx="3432564" cy="62988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68237" y="1459822"/>
            <a:ext cx="7038982" cy="6222084"/>
            <a:chOff x="10668237" y="1459822"/>
            <a:chExt cx="7038982" cy="62220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68237" y="1459822"/>
              <a:ext cx="7038982" cy="62220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98924" y="7884671"/>
            <a:ext cx="6171429" cy="1823377"/>
            <a:chOff x="11498924" y="7884671"/>
            <a:chExt cx="6171429" cy="182337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98924" y="7884671"/>
              <a:ext cx="6171429" cy="18233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079" y="9300302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715" y="835001"/>
            <a:ext cx="612320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588855"/>
            <a:ext cx="5042441" cy="635714"/>
            <a:chOff x="802991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7"/>
              <a:ext cx="3400013" cy="73458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542880" y="2189858"/>
            <a:ext cx="8663587" cy="4158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61358" y="3069494"/>
            <a:ext cx="10240374" cy="6230807"/>
            <a:chOff x="461358" y="3069494"/>
            <a:chExt cx="10240374" cy="62308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358" y="3069494"/>
              <a:ext cx="10240374" cy="62308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77339" y="3069494"/>
            <a:ext cx="4448086" cy="6171429"/>
            <a:chOff x="11877339" y="3069494"/>
            <a:chExt cx="4448086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77339" y="3069494"/>
              <a:ext cx="4448086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671" y="362811"/>
            <a:ext cx="17596372" cy="9560091"/>
            <a:chOff x="342857" y="326531"/>
            <a:chExt cx="17596372" cy="9560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857" y="326531"/>
              <a:ext cx="17596372" cy="9560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3694" y="-2507871"/>
            <a:ext cx="15468803" cy="15468803"/>
            <a:chOff x="7003694" y="-2507871"/>
            <a:chExt cx="15468803" cy="154688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700000">
              <a:off x="7003694" y="-2507871"/>
              <a:ext cx="15468803" cy="15468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28620" y="8890240"/>
            <a:ext cx="668027" cy="668027"/>
            <a:chOff x="16928620" y="8890240"/>
            <a:chExt cx="668027" cy="6680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28620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28620" y="671192"/>
            <a:ext cx="668027" cy="668027"/>
            <a:chOff x="16928620" y="671192"/>
            <a:chExt cx="668027" cy="6680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28620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0409" y="991827"/>
            <a:ext cx="796894" cy="359355"/>
            <a:chOff x="1020409" y="991827"/>
            <a:chExt cx="796894" cy="3593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0409" y="991827"/>
              <a:ext cx="796894" cy="3593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6855" y="977858"/>
            <a:ext cx="721958" cy="4025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3194" y="3742914"/>
            <a:ext cx="2824367" cy="4238945"/>
            <a:chOff x="1263194" y="3742914"/>
            <a:chExt cx="2824367" cy="42389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3194" y="3742914"/>
              <a:ext cx="2824367" cy="42389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41096" y="2181460"/>
            <a:ext cx="1015057" cy="1015057"/>
            <a:chOff x="5702788" y="2051473"/>
            <a:chExt cx="1015057" cy="10150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2788" y="2051473"/>
              <a:ext cx="1015057" cy="101505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50264" y="2391976"/>
            <a:ext cx="921478" cy="6325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44077" y="2474451"/>
            <a:ext cx="2421147" cy="63248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514624" y="2200705"/>
            <a:ext cx="1015057" cy="1015057"/>
            <a:chOff x="11594534" y="2062748"/>
            <a:chExt cx="1015057" cy="10150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94534" y="2062748"/>
              <a:ext cx="1015057" cy="101505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68205" y="2391977"/>
            <a:ext cx="953497" cy="63251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01408" y="2391976"/>
            <a:ext cx="2438290" cy="6324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070817" y="3752302"/>
            <a:ext cx="1015057" cy="1015057"/>
            <a:chOff x="5710407" y="3792426"/>
            <a:chExt cx="1015057" cy="10150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0407" y="3792426"/>
              <a:ext cx="1015057" cy="101505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41096" y="3977345"/>
            <a:ext cx="953497" cy="63251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55603" y="3945046"/>
            <a:ext cx="2369861" cy="63248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569275" y="3752301"/>
            <a:ext cx="1015057" cy="1015057"/>
            <a:chOff x="11602153" y="3803701"/>
            <a:chExt cx="1015057" cy="10150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02153" y="3803701"/>
              <a:ext cx="1015057" cy="101505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44655" y="3985257"/>
            <a:ext cx="959478" cy="63251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56668" y="3985284"/>
            <a:ext cx="1880747" cy="63248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41096" y="5218580"/>
            <a:ext cx="1015057" cy="1015057"/>
            <a:chOff x="5718026" y="5533378"/>
            <a:chExt cx="1015057" cy="10150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8026" y="5533378"/>
              <a:ext cx="1015057" cy="101505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02134" y="5397956"/>
            <a:ext cx="953497" cy="63251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18063" y="5489439"/>
            <a:ext cx="3192652" cy="67058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569275" y="5242034"/>
            <a:ext cx="1015057" cy="1015057"/>
            <a:chOff x="11609772" y="5544653"/>
            <a:chExt cx="1015057" cy="101505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09772" y="5544653"/>
              <a:ext cx="1015057" cy="101505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40239" y="5510934"/>
            <a:ext cx="962068" cy="63251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1125" y="2964097"/>
            <a:ext cx="1873870" cy="74540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788856" y="5508486"/>
            <a:ext cx="1988756" cy="632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079" y="9300302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715" y="835001"/>
            <a:ext cx="612320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588855"/>
            <a:ext cx="5042441" cy="635714"/>
            <a:chOff x="802991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7"/>
              <a:ext cx="3312099" cy="6679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542882" y="2189861"/>
            <a:ext cx="7339968" cy="4158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5372" y="2778263"/>
            <a:ext cx="8566067" cy="5608834"/>
            <a:chOff x="795372" y="2778263"/>
            <a:chExt cx="8566067" cy="56088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5372" y="2778263"/>
              <a:ext cx="8566067" cy="56088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24424" y="2778263"/>
            <a:ext cx="8722354" cy="5608834"/>
            <a:chOff x="9124424" y="2778263"/>
            <a:chExt cx="8722354" cy="56088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24424" y="2778263"/>
              <a:ext cx="8722354" cy="56088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079" y="9300302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4917" y="835001"/>
            <a:ext cx="731692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588855"/>
            <a:ext cx="5042441" cy="635714"/>
            <a:chOff x="802991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7"/>
              <a:ext cx="3312099" cy="6679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708780" y="2189858"/>
            <a:ext cx="7216911" cy="3872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561311" y="2645327"/>
            <a:ext cx="7430463" cy="3872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0311" y="3252143"/>
            <a:ext cx="7832546" cy="4360760"/>
            <a:chOff x="1310311" y="3252143"/>
            <a:chExt cx="7832546" cy="43607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0311" y="3252143"/>
              <a:ext cx="7832546" cy="43607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18345" y="7804308"/>
            <a:ext cx="8994420" cy="2008108"/>
            <a:chOff x="8518345" y="7804308"/>
            <a:chExt cx="8994420" cy="20081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18345" y="7804308"/>
              <a:ext cx="8994420" cy="20081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0311" y="8041932"/>
            <a:ext cx="6171429" cy="1532860"/>
            <a:chOff x="1310311" y="8041932"/>
            <a:chExt cx="6171429" cy="153286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0311" y="8041932"/>
              <a:ext cx="6171429" cy="15328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14928" y="3252143"/>
            <a:ext cx="8197836" cy="4301966"/>
            <a:chOff x="9314928" y="3252143"/>
            <a:chExt cx="8197836" cy="43019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14928" y="3252143"/>
              <a:ext cx="8197836" cy="43019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707" y="-19050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6888" y="9313881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5166" y="531065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69504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1" y="865079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4915" y="835001"/>
            <a:ext cx="715511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95371" y="1563251"/>
            <a:ext cx="5042441" cy="635714"/>
            <a:chOff x="802991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011" y="1603087"/>
              <a:ext cx="3312099" cy="6679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588855"/>
              <a:ext cx="600918" cy="524683"/>
              <a:chOff x="802991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708778" y="2189861"/>
            <a:ext cx="7673720" cy="4158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10311" y="2874095"/>
            <a:ext cx="6171429" cy="3726464"/>
            <a:chOff x="1310311" y="2874095"/>
            <a:chExt cx="6171429" cy="37264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0311" y="2874095"/>
              <a:ext cx="6171429" cy="37264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0311" y="6780782"/>
            <a:ext cx="6171429" cy="2666985"/>
            <a:chOff x="1310311" y="6780782"/>
            <a:chExt cx="6171429" cy="26669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0311" y="6780782"/>
              <a:ext cx="6171429" cy="26669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94316" y="1851412"/>
            <a:ext cx="9473621" cy="3433041"/>
            <a:chOff x="7694316" y="1851412"/>
            <a:chExt cx="9473621" cy="34330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4316" y="1851412"/>
              <a:ext cx="9473621" cy="34330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94316" y="5562798"/>
            <a:ext cx="4489148" cy="2784615"/>
            <a:chOff x="7694316" y="5562798"/>
            <a:chExt cx="4489148" cy="278461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94316" y="5562798"/>
              <a:ext cx="4489148" cy="27846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74519" y="5591933"/>
            <a:ext cx="4793417" cy="2784615"/>
            <a:chOff x="12385333" y="5562798"/>
            <a:chExt cx="4793417" cy="278461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85333" y="5562798"/>
              <a:ext cx="4793417" cy="27846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079" y="9300302"/>
            <a:ext cx="668027" cy="668027"/>
            <a:chOff x="303079" y="930030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079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78751" y="9300302"/>
            <a:ext cx="668027" cy="668027"/>
            <a:chOff x="17178751" y="930030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78751" y="930030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401791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865519" cy="359355"/>
            <a:chOff x="877552" y="848970"/>
            <a:chExt cx="865519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865519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4915" y="835001"/>
            <a:ext cx="737444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1106" y="1588855"/>
            <a:ext cx="5042441" cy="635714"/>
            <a:chOff x="971106" y="1588855"/>
            <a:chExt cx="5042441" cy="6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2126" y="1603087"/>
              <a:ext cx="3312099" cy="6679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71106" y="1588855"/>
              <a:ext cx="600918" cy="524683"/>
              <a:chOff x="971106" y="1588855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1106" y="1588855"/>
                <a:ext cx="600918" cy="524683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800943" y="2189861"/>
            <a:ext cx="7369044" cy="3872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856245" y="2713701"/>
            <a:ext cx="7276911" cy="3872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45245" y="2713701"/>
            <a:ext cx="7441454" cy="3872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93013" y="2189861"/>
            <a:ext cx="6981797" cy="3872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5372" y="3273318"/>
            <a:ext cx="8347485" cy="4263661"/>
            <a:chOff x="795372" y="3273318"/>
            <a:chExt cx="8347485" cy="42636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5372" y="3273318"/>
              <a:ext cx="8347485" cy="42636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5372" y="7889426"/>
            <a:ext cx="8236885" cy="1744890"/>
            <a:chOff x="795372" y="7889426"/>
            <a:chExt cx="8236885" cy="17448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5372" y="7889426"/>
              <a:ext cx="8236885" cy="17448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74335" y="3069488"/>
            <a:ext cx="7538517" cy="4670153"/>
            <a:chOff x="9474335" y="3069488"/>
            <a:chExt cx="7538517" cy="467015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74335" y="3069488"/>
              <a:ext cx="7538517" cy="46701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71964" y="7870993"/>
            <a:ext cx="7743258" cy="1837055"/>
            <a:chOff x="9371964" y="7870993"/>
            <a:chExt cx="7743258" cy="18370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71964" y="7870993"/>
              <a:ext cx="7743258" cy="18370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28620" y="8890240"/>
            <a:ext cx="668027" cy="668027"/>
            <a:chOff x="16928620" y="8890240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8620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28620" y="671192"/>
            <a:ext cx="668027" cy="668027"/>
            <a:chOff x="16928620" y="671192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8620" y="671192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13338" y="3742728"/>
            <a:ext cx="8873669" cy="1990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8776" y="9080716"/>
            <a:ext cx="668027" cy="668027"/>
            <a:chOff x="518776" y="9080716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776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157" y="480716"/>
            <a:ext cx="668027" cy="668027"/>
            <a:chOff x="511157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157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6777" y="492041"/>
            <a:ext cx="7717820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99478" y="1588855"/>
            <a:ext cx="5042481" cy="524683"/>
            <a:chOff x="6499478" y="1588855"/>
            <a:chExt cx="5042481" cy="5246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9586" y="1622135"/>
              <a:ext cx="2996348" cy="46157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499478" y="1588855"/>
              <a:ext cx="600918" cy="524683"/>
              <a:chOff x="6499478" y="1588855"/>
              <a:chExt cx="600918" cy="5246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499478" y="1588855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794538" y="2846715"/>
            <a:ext cx="6949855" cy="6041216"/>
            <a:chOff x="1794538" y="2846715"/>
            <a:chExt cx="6949855" cy="60412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4538" y="2846715"/>
              <a:ext cx="6949855" cy="60412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6790" y="1625721"/>
            <a:ext cx="1712705" cy="1712705"/>
            <a:chOff x="676790" y="1625721"/>
            <a:chExt cx="1712705" cy="17127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21650" y="3231348"/>
              <a:ext cx="867845" cy="97593"/>
              <a:chOff x="1521650" y="3231348"/>
              <a:chExt cx="867845" cy="9759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1650" y="3231348"/>
                <a:ext cx="867845" cy="975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76790" y="1625721"/>
              <a:ext cx="1712705" cy="1712705"/>
              <a:chOff x="676790" y="1625721"/>
              <a:chExt cx="1712705" cy="171270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6790" y="1625721"/>
                <a:ext cx="1712705" cy="1712705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701" y="2250926"/>
            <a:ext cx="1409233" cy="6420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377880" y="4398387"/>
            <a:ext cx="5990783" cy="14286"/>
            <a:chOff x="2377880" y="4398387"/>
            <a:chExt cx="5990783" cy="1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7880" y="4398387"/>
              <a:ext cx="5990783" cy="1428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45877" y="3165776"/>
            <a:ext cx="6208253" cy="12034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4310" y="4625917"/>
            <a:ext cx="6065605" cy="120347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85691" y="6128792"/>
            <a:ext cx="6018843" cy="85475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45877" y="7506508"/>
            <a:ext cx="6102405" cy="120347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020719" y="6092292"/>
            <a:ext cx="1137734" cy="1137734"/>
            <a:chOff x="9020719" y="6092292"/>
            <a:chExt cx="1137734" cy="11377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20719" y="6092292"/>
              <a:ext cx="1137734" cy="11377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2668" y="835001"/>
            <a:ext cx="653158" cy="40253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389495" y="5867323"/>
            <a:ext cx="5990783" cy="14286"/>
            <a:chOff x="2389495" y="5867323"/>
            <a:chExt cx="5990783" cy="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89495" y="5867323"/>
              <a:ext cx="5990783" cy="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389495" y="7230026"/>
            <a:ext cx="5990783" cy="14286"/>
            <a:chOff x="2389495" y="7230026"/>
            <a:chExt cx="5990783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89495" y="7230026"/>
              <a:ext cx="5990783" cy="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315864" y="5635764"/>
            <a:ext cx="2452191" cy="2570842"/>
            <a:chOff x="10315864" y="5635764"/>
            <a:chExt cx="2452191" cy="257084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900000">
              <a:off x="10315864" y="5635764"/>
              <a:ext cx="2452191" cy="257084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88521" y="1862568"/>
            <a:ext cx="4140930" cy="4365141"/>
            <a:chOff x="12788521" y="1862568"/>
            <a:chExt cx="4140930" cy="436514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88521" y="1862568"/>
              <a:ext cx="4140930" cy="4365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3464" y="0"/>
            <a:ext cx="18285714" cy="10285714"/>
            <a:chOff x="-123464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464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977" y="9080716"/>
            <a:ext cx="668027" cy="668027"/>
            <a:chOff x="468977" y="9080716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977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9526" y="610878"/>
            <a:ext cx="7085829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24884" y="2360775"/>
            <a:ext cx="457376" cy="21429"/>
            <a:chOff x="8924884" y="2360775"/>
            <a:chExt cx="457376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924884" y="2360775"/>
              <a:ext cx="457376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7180" y="6216989"/>
            <a:ext cx="5515163" cy="708770"/>
            <a:chOff x="947180" y="6216989"/>
            <a:chExt cx="5515163" cy="7087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180" y="6216989"/>
              <a:ext cx="5515163" cy="70877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4324" y="5680146"/>
            <a:ext cx="1354757" cy="5009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4406" y="6421785"/>
            <a:ext cx="4482011" cy="13601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36629" y="2801104"/>
            <a:ext cx="4736663" cy="649030"/>
            <a:chOff x="1736629" y="2801104"/>
            <a:chExt cx="4736663" cy="6490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6629" y="2801104"/>
              <a:ext cx="4736663" cy="6490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2345" y="2307343"/>
            <a:ext cx="2220119" cy="5104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15738" y="2686843"/>
            <a:ext cx="5444579" cy="649030"/>
            <a:chOff x="11715738" y="2686843"/>
            <a:chExt cx="5444579" cy="6490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5738" y="2686843"/>
              <a:ext cx="5444579" cy="64903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8815" y="2960164"/>
            <a:ext cx="4238121" cy="7453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28215" y="2196744"/>
            <a:ext cx="3168129" cy="5009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87701" y="2846834"/>
            <a:ext cx="4244244" cy="6751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806718" y="6311242"/>
            <a:ext cx="6003193" cy="649030"/>
            <a:chOff x="11806718" y="6311242"/>
            <a:chExt cx="6003193" cy="6490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06718" y="6311242"/>
              <a:ext cx="6003193" cy="64903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792156" y="5784354"/>
            <a:ext cx="2155176" cy="5009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27651" y="6421798"/>
            <a:ext cx="4100235" cy="7036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2668" y="835001"/>
            <a:ext cx="658854" cy="4795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15012" y="6044875"/>
            <a:ext cx="2663752" cy="2663752"/>
            <a:chOff x="9915012" y="6044875"/>
            <a:chExt cx="2663752" cy="266375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15012" y="6044875"/>
              <a:ext cx="2663752" cy="266375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38057" y="7148523"/>
            <a:ext cx="2154653" cy="5206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915012" y="2600177"/>
            <a:ext cx="2663752" cy="2663752"/>
            <a:chOff x="9915012" y="2600177"/>
            <a:chExt cx="2663752" cy="266375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15012" y="2600177"/>
              <a:ext cx="2663752" cy="26637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87640" y="2600177"/>
            <a:ext cx="2663752" cy="2663752"/>
            <a:chOff x="5787640" y="2600177"/>
            <a:chExt cx="2663752" cy="266375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87640" y="2600177"/>
              <a:ext cx="2663752" cy="266375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33597" y="3666392"/>
            <a:ext cx="2206234" cy="52062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787640" y="6044875"/>
            <a:ext cx="2663752" cy="2663752"/>
            <a:chOff x="5787640" y="6044875"/>
            <a:chExt cx="2663752" cy="266375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87640" y="6044875"/>
              <a:ext cx="2663752" cy="266375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844483" y="3482060"/>
            <a:ext cx="2020367" cy="90138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802453" y="7148523"/>
            <a:ext cx="2054805" cy="520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977" y="9080716"/>
            <a:ext cx="668027" cy="668027"/>
            <a:chOff x="468977" y="90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977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4641" y="610878"/>
            <a:ext cx="8231382" cy="1059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4001" y="835001"/>
            <a:ext cx="720073" cy="4025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7692" y="1877741"/>
            <a:ext cx="11418207" cy="7536989"/>
            <a:chOff x="747692" y="1877741"/>
            <a:chExt cx="11418207" cy="75369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692" y="1877741"/>
              <a:ext cx="11418207" cy="75369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05048" y="2267610"/>
            <a:ext cx="6841473" cy="61070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14983" y="1588855"/>
            <a:ext cx="5042439" cy="524683"/>
            <a:chOff x="12414983" y="1588855"/>
            <a:chExt cx="5042439" cy="5246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55049" y="1622134"/>
              <a:ext cx="2987796" cy="46157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414983" y="1588855"/>
              <a:ext cx="600918" cy="524683"/>
              <a:chOff x="12414983" y="1588855"/>
              <a:chExt cx="600918" cy="52468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414983" y="1588855"/>
                <a:ext cx="600918" cy="52468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977" y="9080716"/>
            <a:ext cx="668027" cy="668027"/>
            <a:chOff x="468977" y="9080716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977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270467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668" y="835001"/>
            <a:ext cx="653158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758588"/>
            <a:ext cx="5042441" cy="524683"/>
            <a:chOff x="802991" y="1758588"/>
            <a:chExt cx="5042441" cy="5246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058" y="1791868"/>
              <a:ext cx="3975072" cy="47110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758588"/>
              <a:ext cx="600918" cy="524683"/>
              <a:chOff x="802991" y="1758588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758588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68977" y="4446695"/>
            <a:ext cx="17211902" cy="1355459"/>
            <a:chOff x="468977" y="4446695"/>
            <a:chExt cx="17211902" cy="13554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977" y="4446695"/>
              <a:ext cx="17211902" cy="13554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8977" y="2688802"/>
            <a:ext cx="17211902" cy="1348065"/>
            <a:chOff x="468977" y="2688802"/>
            <a:chExt cx="17211902" cy="13480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8977" y="2688802"/>
              <a:ext cx="17211902" cy="13480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7552" y="7015181"/>
            <a:ext cx="6171429" cy="2399549"/>
            <a:chOff x="877552" y="7015181"/>
            <a:chExt cx="6171429" cy="23995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7552" y="7015181"/>
              <a:ext cx="6171429" cy="23995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22902" y="6192199"/>
            <a:ext cx="5042407" cy="524683"/>
            <a:chOff x="11322902" y="6192199"/>
            <a:chExt cx="5042407" cy="5246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2936" y="6225477"/>
              <a:ext cx="3127767" cy="461577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1322902" y="6192199"/>
              <a:ext cx="600918" cy="524683"/>
              <a:chOff x="11322902" y="6192199"/>
              <a:chExt cx="600918" cy="52468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322902" y="6192199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58655" y="6192199"/>
            <a:ext cx="5042442" cy="524683"/>
            <a:chOff x="958655" y="6192199"/>
            <a:chExt cx="5042442" cy="5246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8723" y="6225477"/>
              <a:ext cx="2862082" cy="46157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58655" y="6192199"/>
              <a:ext cx="600918" cy="524683"/>
              <a:chOff x="958655" y="6192199"/>
              <a:chExt cx="600918" cy="52468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8655" y="6192199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322902" y="7020659"/>
            <a:ext cx="6171429" cy="2394071"/>
            <a:chOff x="11322902" y="7020659"/>
            <a:chExt cx="6171429" cy="23940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22902" y="7020659"/>
              <a:ext cx="6171429" cy="23940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977" y="9080716"/>
            <a:ext cx="668027" cy="668027"/>
            <a:chOff x="468977" y="9080716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977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270467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668" y="835001"/>
            <a:ext cx="653158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2991" y="1758588"/>
            <a:ext cx="5042441" cy="524683"/>
            <a:chOff x="802991" y="1758588"/>
            <a:chExt cx="5042441" cy="5246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3058" y="1791868"/>
              <a:ext cx="3869244" cy="47110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02991" y="1758588"/>
              <a:ext cx="600918" cy="524683"/>
              <a:chOff x="802991" y="1758588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2991" y="1758588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850242" y="6472974"/>
            <a:ext cx="5042389" cy="524683"/>
            <a:chOff x="10850242" y="6472974"/>
            <a:chExt cx="5042389" cy="5246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90257" y="6506253"/>
              <a:ext cx="4470577" cy="49014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0850242" y="6472974"/>
              <a:ext cx="600918" cy="524683"/>
              <a:chOff x="10850242" y="6472974"/>
              <a:chExt cx="600918" cy="52468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50242" y="6472974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01237" y="6454541"/>
            <a:ext cx="5042442" cy="524683"/>
            <a:chOff x="1201237" y="6454541"/>
            <a:chExt cx="5042442" cy="524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1306" y="6487820"/>
              <a:ext cx="3306025" cy="49014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01237" y="6454541"/>
              <a:ext cx="600918" cy="524683"/>
              <a:chOff x="1201237" y="6454541"/>
              <a:chExt cx="600918" cy="52468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1237" y="6454541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85253" y="2524576"/>
            <a:ext cx="16709078" cy="1807221"/>
            <a:chOff x="785253" y="2524576"/>
            <a:chExt cx="16709078" cy="18072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253" y="2524576"/>
              <a:ext cx="16709078" cy="18072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2991" y="4626728"/>
            <a:ext cx="16691340" cy="1620771"/>
            <a:chOff x="802991" y="4626728"/>
            <a:chExt cx="16691340" cy="162077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2991" y="4626728"/>
              <a:ext cx="16691340" cy="16207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9386" y="7170507"/>
            <a:ext cx="8437434" cy="2272350"/>
            <a:chOff x="1129386" y="7170507"/>
            <a:chExt cx="8437434" cy="227235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9386" y="7170507"/>
              <a:ext cx="8437434" cy="22723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50242" y="7254730"/>
            <a:ext cx="6644089" cy="2160000"/>
            <a:chOff x="10850242" y="7254730"/>
            <a:chExt cx="6644089" cy="216000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50242" y="7254730"/>
              <a:ext cx="6644089" cy="2160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977" y="9080716"/>
            <a:ext cx="668027" cy="668027"/>
            <a:chOff x="468977" y="9080716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977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270467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668" y="835001"/>
            <a:ext cx="653158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4710" y="1758588"/>
            <a:ext cx="5042441" cy="524683"/>
            <a:chOff x="1514710" y="1758588"/>
            <a:chExt cx="5042441" cy="5246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4777" y="1791868"/>
              <a:ext cx="3869244" cy="47110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14710" y="1758588"/>
              <a:ext cx="600918" cy="524683"/>
              <a:chOff x="1514710" y="1758588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4710" y="1758588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513737" y="6118467"/>
            <a:ext cx="4689325" cy="738898"/>
            <a:chOff x="9513737" y="6118467"/>
            <a:chExt cx="4689325" cy="7388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08913" y="6149412"/>
              <a:ext cx="3921228" cy="74281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513737" y="6118467"/>
              <a:ext cx="558846" cy="487948"/>
              <a:chOff x="9513737" y="6118467"/>
              <a:chExt cx="558846" cy="4879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13737" y="6118467"/>
                <a:ext cx="558846" cy="4879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14710" y="6192199"/>
            <a:ext cx="5042442" cy="524683"/>
            <a:chOff x="1514710" y="6192199"/>
            <a:chExt cx="5042442" cy="524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4778" y="6225477"/>
              <a:ext cx="4229463" cy="47110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514710" y="6192199"/>
              <a:ext cx="600918" cy="524683"/>
              <a:chOff x="1514710" y="6192199"/>
              <a:chExt cx="600918" cy="52468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4710" y="6192199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33143" y="2563371"/>
            <a:ext cx="15942755" cy="1713127"/>
            <a:chOff x="1533143" y="2563371"/>
            <a:chExt cx="15942755" cy="17131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3143" y="2563371"/>
              <a:ext cx="15942755" cy="17131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3143" y="4377632"/>
            <a:ext cx="15961188" cy="1530451"/>
            <a:chOff x="1533143" y="4377632"/>
            <a:chExt cx="15961188" cy="153045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3143" y="4377632"/>
              <a:ext cx="15961188" cy="15304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3143" y="6920158"/>
            <a:ext cx="7626906" cy="2049731"/>
            <a:chOff x="1533143" y="6920158"/>
            <a:chExt cx="7626906" cy="204973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3143" y="6920158"/>
              <a:ext cx="7626906" cy="20497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07532" y="6931098"/>
            <a:ext cx="7606223" cy="2015649"/>
            <a:chOff x="9507532" y="6931098"/>
            <a:chExt cx="7606223" cy="201564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07532" y="6931098"/>
              <a:ext cx="7606223" cy="20156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977" y="9080716"/>
            <a:ext cx="668027" cy="668027"/>
            <a:chOff x="468977" y="9080716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977" y="90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358" y="480716"/>
            <a:ext cx="668027" cy="668027"/>
            <a:chOff x="461358" y="480716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58" y="480716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0317" y="9108843"/>
            <a:ext cx="668027" cy="668027"/>
            <a:chOff x="17160317" y="9108843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0317" y="9108843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7936" y="508843"/>
            <a:ext cx="668027" cy="668027"/>
            <a:chOff x="17167936" y="508843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7936" y="508843"/>
              <a:ext cx="668027" cy="6680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4640" y="610878"/>
            <a:ext cx="7270467" cy="1059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552" y="848970"/>
            <a:ext cx="796894" cy="359355"/>
            <a:chOff x="877552" y="848970"/>
            <a:chExt cx="796894" cy="35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552" y="848970"/>
              <a:ext cx="796894" cy="35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668" y="835001"/>
            <a:ext cx="653158" cy="4025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33143" y="1663298"/>
            <a:ext cx="5042441" cy="524683"/>
            <a:chOff x="1514710" y="1758588"/>
            <a:chExt cx="5042441" cy="5246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4777" y="1791868"/>
              <a:ext cx="3869244" cy="47110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14710" y="1758588"/>
              <a:ext cx="600918" cy="524683"/>
              <a:chOff x="1514710" y="1758588"/>
              <a:chExt cx="600918" cy="52468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4710" y="1758588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513737" y="6118467"/>
            <a:ext cx="4689347" cy="487948"/>
            <a:chOff x="9513737" y="6118467"/>
            <a:chExt cx="4689347" cy="4879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08935" y="6149411"/>
              <a:ext cx="2778819" cy="43126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513737" y="6118467"/>
              <a:ext cx="558846" cy="487948"/>
              <a:chOff x="9513737" y="6118467"/>
              <a:chExt cx="558846" cy="4879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13737" y="6118467"/>
                <a:ext cx="558846" cy="4879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14710" y="6192199"/>
            <a:ext cx="5042446" cy="524683"/>
            <a:chOff x="1514710" y="6192199"/>
            <a:chExt cx="5042446" cy="524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4782" y="6225477"/>
              <a:ext cx="2987796" cy="4615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514710" y="6192199"/>
              <a:ext cx="600918" cy="524683"/>
              <a:chOff x="1514710" y="6192199"/>
              <a:chExt cx="600918" cy="52468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4710" y="6192199"/>
                <a:ext cx="600918" cy="5246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2497418" y="2547719"/>
            <a:ext cx="14736632" cy="1507581"/>
            <a:chOff x="2497418" y="2547719"/>
            <a:chExt cx="14736632" cy="15075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97418" y="2547719"/>
              <a:ext cx="14736632" cy="15075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515851" y="4430966"/>
            <a:ext cx="14736632" cy="1393918"/>
            <a:chOff x="2515851" y="4430966"/>
            <a:chExt cx="14736632" cy="13939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5851" y="4430966"/>
              <a:ext cx="14736632" cy="13939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3143" y="7069670"/>
            <a:ext cx="7071812" cy="2011047"/>
            <a:chOff x="1533143" y="7069670"/>
            <a:chExt cx="7071812" cy="20110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3143" y="7069670"/>
              <a:ext cx="7071812" cy="20110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87470" y="7069670"/>
            <a:ext cx="7103035" cy="2011047"/>
            <a:chOff x="9587470" y="7069670"/>
            <a:chExt cx="7103035" cy="20110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87470" y="7069670"/>
              <a:ext cx="7103035" cy="20110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 영진</cp:lastModifiedBy>
  <cp:revision>3</cp:revision>
  <dcterms:created xsi:type="dcterms:W3CDTF">2023-03-06T17:03:02Z</dcterms:created>
  <dcterms:modified xsi:type="dcterms:W3CDTF">2023-03-06T09:04:18Z</dcterms:modified>
</cp:coreProperties>
</file>